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nton" pitchFamily="2" charset="0"/>
      <p:regular r:id="rId9"/>
    </p:embeddedFont>
    <p:embeddedFont>
      <p:font typeface="Poppins Bold" panose="020B0604020202020204" charset="0"/>
      <p:regular r:id="rId10"/>
    </p:embeddedFont>
    <p:embeddedFont>
      <p:font typeface="Poppins Medium" panose="020B0502040204020203" pitchFamily="2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1522" y="4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2226"/>
            <a:ext cx="18288000" cy="10499226"/>
          </a:xfrm>
          <a:custGeom>
            <a:avLst/>
            <a:gdLst/>
            <a:ahLst/>
            <a:cxnLst/>
            <a:rect l="l" t="t" r="r" b="b"/>
            <a:pathLst>
              <a:path w="18288000" h="10499226">
                <a:moveTo>
                  <a:pt x="0" y="0"/>
                </a:moveTo>
                <a:lnTo>
                  <a:pt x="18288000" y="0"/>
                </a:lnTo>
                <a:lnTo>
                  <a:pt x="18288000" y="10499226"/>
                </a:lnTo>
                <a:lnTo>
                  <a:pt x="0" y="1049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97" b="-125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1164826" y="-470752"/>
            <a:ext cx="20617652" cy="828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92"/>
              </a:lnSpc>
            </a:pPr>
            <a:r>
              <a:rPr lang="en-US" sz="48351" dirty="0">
                <a:gradFill>
                  <a:gsLst>
                    <a:gs pos="0">
                      <a:srgbClr val="1E5697">
                        <a:alpha val="70000"/>
                      </a:srgbClr>
                    </a:gs>
                    <a:gs pos="12500">
                      <a:srgbClr val="1E5697">
                        <a:alpha val="70000"/>
                      </a:srgbClr>
                    </a:gs>
                    <a:gs pos="25000">
                      <a:srgbClr val="1E5697">
                        <a:alpha val="70000"/>
                      </a:srgbClr>
                    </a:gs>
                    <a:gs pos="37500">
                      <a:srgbClr val="1E5697">
                        <a:alpha val="56000"/>
                      </a:srgbClr>
                    </a:gs>
                    <a:gs pos="50000">
                      <a:srgbClr val="1E5697">
                        <a:alpha val="42000"/>
                      </a:srgbClr>
                    </a:gs>
                    <a:gs pos="62500">
                      <a:srgbClr val="1E5697">
                        <a:alpha val="23450"/>
                      </a:srgbClr>
                    </a:gs>
                    <a:gs pos="75000">
                      <a:srgbClr val="1E5697">
                        <a:alpha val="6650"/>
                      </a:srgbClr>
                    </a:gs>
                    <a:gs pos="87500">
                      <a:srgbClr val="1E5697">
                        <a:alpha val="0"/>
                      </a:srgbClr>
                    </a:gs>
                    <a:gs pos="100000">
                      <a:srgbClr val="1E5697">
                        <a:alpha val="0"/>
                      </a:srgbClr>
                    </a:gs>
                  </a:gsLst>
                  <a:lin ang="5400000"/>
                </a:gradFill>
                <a:latin typeface="Anton"/>
                <a:ea typeface="Anton"/>
                <a:cs typeface="Anton"/>
                <a:sym typeface="Anton"/>
              </a:rPr>
              <a:t>EROSION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304" y="-266700"/>
            <a:ext cx="18244741" cy="104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66"/>
              </a:lnSpc>
            </a:pPr>
            <a:r>
              <a:rPr lang="en-US" sz="5833" b="1" dirty="0">
                <a:solidFill>
                  <a:srgbClr val="742E1B"/>
                </a:solidFill>
                <a:latin typeface="Poppins Bold"/>
                <a:ea typeface="Poppins Bold"/>
                <a:cs typeface="Poppins Bold"/>
                <a:sym typeface="Poppins Bold"/>
              </a:rPr>
              <a:t>STORM WATER AWARENESS WEEK 2026 PRESENTS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5662341"/>
            <a:ext cx="18327747" cy="3553317"/>
          </a:xfrm>
          <a:custGeom>
            <a:avLst/>
            <a:gdLst/>
            <a:ahLst/>
            <a:cxnLst/>
            <a:rect l="l" t="t" r="r" b="b"/>
            <a:pathLst>
              <a:path w="18327747" h="3553317">
                <a:moveTo>
                  <a:pt x="0" y="0"/>
                </a:moveTo>
                <a:lnTo>
                  <a:pt x="18327747" y="0"/>
                </a:lnTo>
                <a:lnTo>
                  <a:pt x="18327747" y="3553317"/>
                </a:lnTo>
                <a:lnTo>
                  <a:pt x="0" y="3553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76348" b="-67513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642722" y="8648700"/>
            <a:ext cx="15002557" cy="1242746"/>
            <a:chOff x="0" y="0"/>
            <a:chExt cx="2060698" cy="1706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60698" cy="170699"/>
            </a:xfrm>
            <a:custGeom>
              <a:avLst/>
              <a:gdLst/>
              <a:ahLst/>
              <a:cxnLst/>
              <a:rect l="l" t="t" r="r" b="b"/>
              <a:pathLst>
                <a:path w="2060698" h="170699">
                  <a:moveTo>
                    <a:pt x="6709" y="0"/>
                  </a:moveTo>
                  <a:lnTo>
                    <a:pt x="2053989" y="0"/>
                  </a:lnTo>
                  <a:cubicBezTo>
                    <a:pt x="2057694" y="0"/>
                    <a:pt x="2060698" y="3004"/>
                    <a:pt x="2060698" y="6709"/>
                  </a:cubicBezTo>
                  <a:lnTo>
                    <a:pt x="2060698" y="163991"/>
                  </a:lnTo>
                  <a:cubicBezTo>
                    <a:pt x="2060698" y="167696"/>
                    <a:pt x="2057694" y="170699"/>
                    <a:pt x="2053989" y="170699"/>
                  </a:cubicBezTo>
                  <a:lnTo>
                    <a:pt x="6709" y="170699"/>
                  </a:lnTo>
                  <a:cubicBezTo>
                    <a:pt x="4929" y="170699"/>
                    <a:pt x="3223" y="169992"/>
                    <a:pt x="1965" y="168734"/>
                  </a:cubicBezTo>
                  <a:cubicBezTo>
                    <a:pt x="707" y="167476"/>
                    <a:pt x="0" y="165770"/>
                    <a:pt x="0" y="163991"/>
                  </a:cubicBezTo>
                  <a:lnTo>
                    <a:pt x="0" y="6709"/>
                  </a:lnTo>
                  <a:cubicBezTo>
                    <a:pt x="0" y="4929"/>
                    <a:pt x="707" y="3223"/>
                    <a:pt x="1965" y="1965"/>
                  </a:cubicBezTo>
                  <a:cubicBezTo>
                    <a:pt x="3223" y="707"/>
                    <a:pt x="4929" y="0"/>
                    <a:pt x="6709" y="0"/>
                  </a:cubicBezTo>
                  <a:close/>
                </a:path>
              </a:pathLst>
            </a:custGeom>
            <a:solidFill>
              <a:srgbClr val="742E1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060698" cy="1992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642722" y="8712717"/>
            <a:ext cx="15002557" cy="10362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6"/>
              </a:lnSpc>
            </a:pPr>
            <a:r>
              <a:rPr lang="en-US" sz="5704" b="1" dirty="0">
                <a:solidFill>
                  <a:srgbClr val="FFFFFF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WORKSHOP TITLE HERE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2226"/>
            <a:ext cx="18288000" cy="10499226"/>
          </a:xfrm>
          <a:custGeom>
            <a:avLst/>
            <a:gdLst/>
            <a:ahLst/>
            <a:cxnLst/>
            <a:rect l="l" t="t" r="r" b="b"/>
            <a:pathLst>
              <a:path w="18288000" h="10499226">
                <a:moveTo>
                  <a:pt x="0" y="0"/>
                </a:moveTo>
                <a:lnTo>
                  <a:pt x="18288000" y="0"/>
                </a:lnTo>
                <a:lnTo>
                  <a:pt x="18288000" y="10499226"/>
                </a:lnTo>
                <a:lnTo>
                  <a:pt x="0" y="1049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97" b="-125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-1164826" y="-766235"/>
            <a:ext cx="20617652" cy="8281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692"/>
              </a:lnSpc>
            </a:pPr>
            <a:r>
              <a:rPr lang="en-US" sz="48351" dirty="0">
                <a:gradFill>
                  <a:gsLst>
                    <a:gs pos="0">
                      <a:srgbClr val="1E5697">
                        <a:alpha val="70000"/>
                      </a:srgbClr>
                    </a:gs>
                    <a:gs pos="12500">
                      <a:srgbClr val="1E5697">
                        <a:alpha val="70000"/>
                      </a:srgbClr>
                    </a:gs>
                    <a:gs pos="25000">
                      <a:srgbClr val="1E5697">
                        <a:alpha val="70000"/>
                      </a:srgbClr>
                    </a:gs>
                    <a:gs pos="37500">
                      <a:srgbClr val="1E5697">
                        <a:alpha val="56000"/>
                      </a:srgbClr>
                    </a:gs>
                    <a:gs pos="50000">
                      <a:srgbClr val="1E5697">
                        <a:alpha val="42000"/>
                      </a:srgbClr>
                    </a:gs>
                    <a:gs pos="62500">
                      <a:srgbClr val="1E5697">
                        <a:alpha val="23450"/>
                      </a:srgbClr>
                    </a:gs>
                    <a:gs pos="75000">
                      <a:srgbClr val="1E5697">
                        <a:alpha val="6650"/>
                      </a:srgbClr>
                    </a:gs>
                    <a:gs pos="87500">
                      <a:srgbClr val="1E5697">
                        <a:alpha val="0"/>
                      </a:srgbClr>
                    </a:gs>
                    <a:gs pos="100000">
                      <a:srgbClr val="1E5697">
                        <a:alpha val="0"/>
                      </a:srgbClr>
                    </a:gs>
                  </a:gsLst>
                  <a:lin ang="5400000"/>
                </a:gradFill>
                <a:latin typeface="Anton"/>
                <a:ea typeface="Anton"/>
                <a:cs typeface="Anton"/>
                <a:sym typeface="Anton"/>
              </a:rPr>
              <a:t>EROSION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-2003254" y="1803759"/>
            <a:ext cx="10499227" cy="6492719"/>
          </a:xfrm>
          <a:custGeom>
            <a:avLst/>
            <a:gdLst/>
            <a:ahLst/>
            <a:cxnLst/>
            <a:rect l="l" t="t" r="r" b="b"/>
            <a:pathLst>
              <a:path w="10763451" h="10015064">
                <a:moveTo>
                  <a:pt x="0" y="0"/>
                </a:moveTo>
                <a:lnTo>
                  <a:pt x="10763451" y="0"/>
                </a:lnTo>
                <a:lnTo>
                  <a:pt x="10763451" y="10015064"/>
                </a:lnTo>
                <a:lnTo>
                  <a:pt x="0" y="1001506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</a:blip>
            <a:stretch>
              <a:fillRect l="-4538" t="-117488" r="-6116" b="-3497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5400000">
            <a:off x="7140748" y="-860254"/>
            <a:ext cx="10499223" cy="11795281"/>
          </a:xfrm>
          <a:custGeom>
            <a:avLst/>
            <a:gdLst/>
            <a:ahLst/>
            <a:cxnLst/>
            <a:rect l="l" t="t" r="r" b="b"/>
            <a:pathLst>
              <a:path w="10707488" h="12722957">
                <a:moveTo>
                  <a:pt x="0" y="0"/>
                </a:moveTo>
                <a:lnTo>
                  <a:pt x="10707488" y="0"/>
                </a:lnTo>
                <a:lnTo>
                  <a:pt x="10707488" y="12722957"/>
                </a:lnTo>
                <a:lnTo>
                  <a:pt x="0" y="127229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7000"/>
            </a:blip>
            <a:stretch>
              <a:fillRect l="-10482" t="-17400" b="-106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0" y="5662341"/>
            <a:ext cx="18327747" cy="3553317"/>
          </a:xfrm>
          <a:custGeom>
            <a:avLst/>
            <a:gdLst/>
            <a:ahLst/>
            <a:cxnLst/>
            <a:rect l="l" t="t" r="r" b="b"/>
            <a:pathLst>
              <a:path w="18327747" h="3553317">
                <a:moveTo>
                  <a:pt x="0" y="0"/>
                </a:moveTo>
                <a:lnTo>
                  <a:pt x="18327747" y="0"/>
                </a:lnTo>
                <a:lnTo>
                  <a:pt x="18327747" y="3553317"/>
                </a:lnTo>
                <a:lnTo>
                  <a:pt x="0" y="35533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76348" b="-675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02827" y="-114300"/>
            <a:ext cx="533400" cy="466195"/>
          </a:xfrm>
          <a:custGeom>
            <a:avLst/>
            <a:gdLst/>
            <a:ahLst/>
            <a:cxnLst/>
            <a:rect l="l" t="t" r="r" b="b"/>
            <a:pathLst>
              <a:path w="611806" h="611806">
                <a:moveTo>
                  <a:pt x="0" y="0"/>
                </a:moveTo>
                <a:lnTo>
                  <a:pt x="611806" y="0"/>
                </a:lnTo>
                <a:lnTo>
                  <a:pt x="611806" y="611806"/>
                </a:lnTo>
                <a:lnTo>
                  <a:pt x="0" y="6118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688006" y="-199495"/>
            <a:ext cx="6838553" cy="5835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4"/>
              </a:lnSpc>
            </a:pPr>
            <a:r>
              <a:rPr lang="en-US" sz="3000" b="1" dirty="0">
                <a:solidFill>
                  <a:srgbClr val="742E1B"/>
                </a:solidFill>
                <a:latin typeface="Poppins Bold"/>
                <a:ea typeface="Poppins Bold"/>
                <a:cs typeface="Poppins Bold"/>
                <a:sym typeface="Poppins Bold"/>
              </a:rPr>
              <a:t>STORMWATERAWARENESS</a:t>
            </a:r>
            <a:r>
              <a:rPr lang="en-US" sz="3395" b="1" dirty="0">
                <a:solidFill>
                  <a:srgbClr val="742E1B"/>
                </a:solidFill>
                <a:latin typeface="Poppins Bold"/>
                <a:ea typeface="Poppins Bold"/>
                <a:cs typeface="Poppins Bold"/>
                <a:sym typeface="Poppins Bold"/>
              </a:rPr>
              <a:t>.ORG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12226"/>
            <a:ext cx="18288000" cy="10499226"/>
          </a:xfrm>
          <a:custGeom>
            <a:avLst/>
            <a:gdLst/>
            <a:ahLst/>
            <a:cxnLst/>
            <a:rect l="l" t="t" r="r" b="b"/>
            <a:pathLst>
              <a:path w="18288000" h="10499226">
                <a:moveTo>
                  <a:pt x="0" y="0"/>
                </a:moveTo>
                <a:lnTo>
                  <a:pt x="18288000" y="0"/>
                </a:lnTo>
                <a:lnTo>
                  <a:pt x="18288000" y="10499226"/>
                </a:lnTo>
                <a:lnTo>
                  <a:pt x="0" y="1049922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97" b="-1252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9258300"/>
            <a:ext cx="777640" cy="777640"/>
          </a:xfrm>
          <a:custGeom>
            <a:avLst/>
            <a:gdLst/>
            <a:ahLst/>
            <a:cxnLst/>
            <a:rect l="l" t="t" r="r" b="b"/>
            <a:pathLst>
              <a:path w="777640" h="777640">
                <a:moveTo>
                  <a:pt x="0" y="0"/>
                </a:moveTo>
                <a:lnTo>
                  <a:pt x="777640" y="0"/>
                </a:lnTo>
                <a:lnTo>
                  <a:pt x="777640" y="777640"/>
                </a:lnTo>
                <a:lnTo>
                  <a:pt x="0" y="777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177" r="-18727" b="-8596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7259300" y="9125652"/>
            <a:ext cx="720090" cy="720090"/>
          </a:xfrm>
          <a:custGeom>
            <a:avLst/>
            <a:gdLst/>
            <a:ahLst/>
            <a:cxnLst/>
            <a:rect l="l" t="t" r="r" b="b"/>
            <a:pathLst>
              <a:path w="720090" h="720090">
                <a:moveTo>
                  <a:pt x="0" y="0"/>
                </a:moveTo>
                <a:lnTo>
                  <a:pt x="720090" y="0"/>
                </a:lnTo>
                <a:lnTo>
                  <a:pt x="720090" y="720090"/>
                </a:lnTo>
                <a:lnTo>
                  <a:pt x="0" y="7200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56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258300"/>
            <a:ext cx="777640" cy="777640"/>
          </a:xfrm>
          <a:custGeom>
            <a:avLst/>
            <a:gdLst/>
            <a:ahLst/>
            <a:cxnLst/>
            <a:rect l="l" t="t" r="r" b="b"/>
            <a:pathLst>
              <a:path w="777640" h="777640">
                <a:moveTo>
                  <a:pt x="0" y="0"/>
                </a:moveTo>
                <a:lnTo>
                  <a:pt x="777640" y="0"/>
                </a:lnTo>
                <a:lnTo>
                  <a:pt x="777640" y="777640"/>
                </a:lnTo>
                <a:lnTo>
                  <a:pt x="0" y="777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2E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258300"/>
            <a:ext cx="777640" cy="777640"/>
          </a:xfrm>
          <a:custGeom>
            <a:avLst/>
            <a:gdLst/>
            <a:ahLst/>
            <a:cxnLst/>
            <a:rect l="l" t="t" r="r" b="b"/>
            <a:pathLst>
              <a:path w="777640" h="777640">
                <a:moveTo>
                  <a:pt x="0" y="0"/>
                </a:moveTo>
                <a:lnTo>
                  <a:pt x="777640" y="0"/>
                </a:lnTo>
                <a:lnTo>
                  <a:pt x="777640" y="777640"/>
                </a:lnTo>
                <a:lnTo>
                  <a:pt x="0" y="777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7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259300" y="9258300"/>
            <a:ext cx="777640" cy="777640"/>
          </a:xfrm>
          <a:custGeom>
            <a:avLst/>
            <a:gdLst/>
            <a:ahLst/>
            <a:cxnLst/>
            <a:rect l="l" t="t" r="r" b="b"/>
            <a:pathLst>
              <a:path w="777640" h="777640">
                <a:moveTo>
                  <a:pt x="0" y="0"/>
                </a:moveTo>
                <a:lnTo>
                  <a:pt x="777640" y="0"/>
                </a:lnTo>
                <a:lnTo>
                  <a:pt x="777640" y="777640"/>
                </a:lnTo>
                <a:lnTo>
                  <a:pt x="0" y="777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14</Words>
  <Application>Microsoft Office PowerPoint</Application>
  <PresentationFormat>Custom</PresentationFormat>
  <Paragraphs>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Poppins Medium</vt:lpstr>
      <vt:lpstr>Anton</vt:lpstr>
      <vt:lpstr>Calibri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SWAW 2026 Powerpoint Template</dc:title>
  <cp:lastModifiedBy>Rebekah Teravskis</cp:lastModifiedBy>
  <cp:revision>2</cp:revision>
  <dcterms:created xsi:type="dcterms:W3CDTF">2006-08-16T00:00:00Z</dcterms:created>
  <dcterms:modified xsi:type="dcterms:W3CDTF">2026-05-13T17:53:35Z</dcterms:modified>
  <dc:identifier>DAHJkfTdC24</dc:identifier>
</cp:coreProperties>
</file>